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Relationship Id="rId19" Type="http://schemas.openxmlformats.org/officeDocument/2006/relationships/image" Target="../media/image188.png"/><Relationship Id="rId20" Type="http://schemas.openxmlformats.org/officeDocument/2006/relationships/image" Target="../media/image18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7" Type="http://schemas.openxmlformats.org/officeDocument/2006/relationships/image" Target="../media/image212.png"/><Relationship Id="rId18" Type="http://schemas.openxmlformats.org/officeDocument/2006/relationships/image" Target="../media/image213.png"/><Relationship Id="rId19" Type="http://schemas.openxmlformats.org/officeDocument/2006/relationships/image" Target="../media/image214.png"/><Relationship Id="rId20" Type="http://schemas.openxmlformats.org/officeDocument/2006/relationships/image" Target="../media/image215.png"/><Relationship Id="rId21" Type="http://schemas.openxmlformats.org/officeDocument/2006/relationships/image" Target="../media/image216.png"/><Relationship Id="rId22" Type="http://schemas.openxmlformats.org/officeDocument/2006/relationships/image" Target="../media/image217.png"/><Relationship Id="rId23" Type="http://schemas.openxmlformats.org/officeDocument/2006/relationships/image" Target="../media/image218.png"/><Relationship Id="rId24" Type="http://schemas.openxmlformats.org/officeDocument/2006/relationships/image" Target="../media/image219.png"/><Relationship Id="rId25" Type="http://schemas.openxmlformats.org/officeDocument/2006/relationships/image" Target="../media/image220.png"/><Relationship Id="rId26" Type="http://schemas.openxmlformats.org/officeDocument/2006/relationships/image" Target="../media/image221.png"/><Relationship Id="rId27" Type="http://schemas.openxmlformats.org/officeDocument/2006/relationships/image" Target="../media/image2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Relationship Id="rId17" Type="http://schemas.openxmlformats.org/officeDocument/2006/relationships/image" Target="../media/image256.png"/><Relationship Id="rId18" Type="http://schemas.openxmlformats.org/officeDocument/2006/relationships/image" Target="../media/image257.png"/><Relationship Id="rId19" Type="http://schemas.openxmlformats.org/officeDocument/2006/relationships/image" Target="../media/image258.png"/><Relationship Id="rId20" Type="http://schemas.openxmlformats.org/officeDocument/2006/relationships/image" Target="../media/image25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20" Type="http://schemas.openxmlformats.org/officeDocument/2006/relationships/image" Target="../media/image35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Relationship Id="rId12" Type="http://schemas.openxmlformats.org/officeDocument/2006/relationships/image" Target="../media/image379.png"/><Relationship Id="rId13" Type="http://schemas.openxmlformats.org/officeDocument/2006/relationships/image" Target="../media/image380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384.png"/><Relationship Id="rId18" Type="http://schemas.openxmlformats.org/officeDocument/2006/relationships/image" Target="../media/image385.png"/><Relationship Id="rId19" Type="http://schemas.openxmlformats.org/officeDocument/2006/relationships/image" Target="../media/image386.png"/><Relationship Id="rId20" Type="http://schemas.openxmlformats.org/officeDocument/2006/relationships/image" Target="../media/image38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Relationship Id="rId9" Type="http://schemas.openxmlformats.org/officeDocument/2006/relationships/image" Target="../media/image395.png"/><Relationship Id="rId10" Type="http://schemas.openxmlformats.org/officeDocument/2006/relationships/image" Target="../media/image396.png"/><Relationship Id="rId11" Type="http://schemas.openxmlformats.org/officeDocument/2006/relationships/image" Target="../media/image397.png"/><Relationship Id="rId12" Type="http://schemas.openxmlformats.org/officeDocument/2006/relationships/image" Target="../media/image39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403.png"/><Relationship Id="rId18" Type="http://schemas.openxmlformats.org/officeDocument/2006/relationships/image" Target="../media/image404.png"/><Relationship Id="rId19" Type="http://schemas.openxmlformats.org/officeDocument/2006/relationships/image" Target="../media/image405.png"/><Relationship Id="rId20" Type="http://schemas.openxmlformats.org/officeDocument/2006/relationships/image" Target="../media/image406.png"/><Relationship Id="rId21" Type="http://schemas.openxmlformats.org/officeDocument/2006/relationships/image" Target="../media/image407.png"/><Relationship Id="rId22" Type="http://schemas.openxmlformats.org/officeDocument/2006/relationships/image" Target="../media/image408.png"/><Relationship Id="rId23" Type="http://schemas.openxmlformats.org/officeDocument/2006/relationships/image" Target="../media/image409.png"/><Relationship Id="rId24" Type="http://schemas.openxmlformats.org/officeDocument/2006/relationships/image" Target="../media/image410.png"/><Relationship Id="rId25" Type="http://schemas.openxmlformats.org/officeDocument/2006/relationships/image" Target="../media/image411.png"/><Relationship Id="rId26" Type="http://schemas.openxmlformats.org/officeDocument/2006/relationships/image" Target="../media/image412.png"/><Relationship Id="rId27" Type="http://schemas.openxmlformats.org/officeDocument/2006/relationships/image" Target="../media/image413.png"/><Relationship Id="rId28" Type="http://schemas.openxmlformats.org/officeDocument/2006/relationships/image" Target="../media/image414.png"/><Relationship Id="rId29" Type="http://schemas.openxmlformats.org/officeDocument/2006/relationships/image" Target="../media/image415.png"/><Relationship Id="rId30" Type="http://schemas.openxmlformats.org/officeDocument/2006/relationships/image" Target="../media/image416.png"/><Relationship Id="rId31" Type="http://schemas.openxmlformats.org/officeDocument/2006/relationships/image" Target="../media/image417.png"/><Relationship Id="rId32" Type="http://schemas.openxmlformats.org/officeDocument/2006/relationships/image" Target="../media/image418.png"/><Relationship Id="rId33" Type="http://schemas.openxmlformats.org/officeDocument/2006/relationships/image" Target="../media/image419.png"/><Relationship Id="rId34" Type="http://schemas.openxmlformats.org/officeDocument/2006/relationships/image" Target="../media/image42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Relationship Id="rId16" Type="http://schemas.openxmlformats.org/officeDocument/2006/relationships/image" Target="../media/image43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Relationship Id="rId8" Type="http://schemas.openxmlformats.org/officeDocument/2006/relationships/image" Target="../media/image442.png"/><Relationship Id="rId9" Type="http://schemas.openxmlformats.org/officeDocument/2006/relationships/image" Target="../media/image44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4.png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8.png"/><Relationship Id="rId7" Type="http://schemas.openxmlformats.org/officeDocument/2006/relationships/image" Target="../media/image449.png"/><Relationship Id="rId8" Type="http://schemas.openxmlformats.org/officeDocument/2006/relationships/image" Target="../media/image450.png"/><Relationship Id="rId9" Type="http://schemas.openxmlformats.org/officeDocument/2006/relationships/image" Target="../media/image451.png"/><Relationship Id="rId10" Type="http://schemas.openxmlformats.org/officeDocument/2006/relationships/image" Target="../media/image452.png"/><Relationship Id="rId11" Type="http://schemas.openxmlformats.org/officeDocument/2006/relationships/image" Target="../media/image453.png"/><Relationship Id="rId12" Type="http://schemas.openxmlformats.org/officeDocument/2006/relationships/image" Target="../media/image454.png"/><Relationship Id="rId13" Type="http://schemas.openxmlformats.org/officeDocument/2006/relationships/image" Target="../media/image455.png"/><Relationship Id="rId14" Type="http://schemas.openxmlformats.org/officeDocument/2006/relationships/image" Target="../media/image456.png"/><Relationship Id="rId15" Type="http://schemas.openxmlformats.org/officeDocument/2006/relationships/image" Target="../media/image457.png"/><Relationship Id="rId16" Type="http://schemas.openxmlformats.org/officeDocument/2006/relationships/image" Target="../media/image458.png"/><Relationship Id="rId17" Type="http://schemas.openxmlformats.org/officeDocument/2006/relationships/image" Target="../media/image459.png"/><Relationship Id="rId18" Type="http://schemas.openxmlformats.org/officeDocument/2006/relationships/image" Target="../media/image46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Relationship Id="rId6" Type="http://schemas.openxmlformats.org/officeDocument/2006/relationships/image" Target="../media/image46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Relationship Id="rId19" Type="http://schemas.openxmlformats.org/officeDocument/2006/relationships/image" Target="../media/image72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75.png"/><Relationship Id="rId23" Type="http://schemas.openxmlformats.org/officeDocument/2006/relationships/image" Target="../media/image76.png"/><Relationship Id="rId24" Type="http://schemas.openxmlformats.org/officeDocument/2006/relationships/image" Target="../media/image77.png"/><Relationship Id="rId25" Type="http://schemas.openxmlformats.org/officeDocument/2006/relationships/image" Target="../media/image78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Relationship Id="rId17" Type="http://schemas.openxmlformats.org/officeDocument/2006/relationships/image" Target="../media/image131.png"/><Relationship Id="rId18" Type="http://schemas.openxmlformats.org/officeDocument/2006/relationships/image" Target="../media/image132.png"/><Relationship Id="rId19" Type="http://schemas.openxmlformats.org/officeDocument/2006/relationships/image" Target="../media/image133.png"/><Relationship Id="rId20" Type="http://schemas.openxmlformats.org/officeDocument/2006/relationships/image" Target="../media/image134.png"/><Relationship Id="rId21" Type="http://schemas.openxmlformats.org/officeDocument/2006/relationships/image" Target="../media/image135.png"/><Relationship Id="rId22" Type="http://schemas.openxmlformats.org/officeDocument/2006/relationships/image" Target="../media/image136.png"/><Relationship Id="rId23" Type="http://schemas.openxmlformats.org/officeDocument/2006/relationships/image" Target="../media/image137.png"/><Relationship Id="rId24" Type="http://schemas.openxmlformats.org/officeDocument/2006/relationships/image" Target="../media/image138.png"/><Relationship Id="rId25" Type="http://schemas.openxmlformats.org/officeDocument/2006/relationships/image" Target="../media/image139.png"/><Relationship Id="rId26" Type="http://schemas.openxmlformats.org/officeDocument/2006/relationships/image" Target="../media/image140.png"/><Relationship Id="rId27" Type="http://schemas.openxmlformats.org/officeDocument/2006/relationships/image" Target="../media/image141.png"/><Relationship Id="rId28" Type="http://schemas.openxmlformats.org/officeDocument/2006/relationships/image" Target="../media/image142.png"/><Relationship Id="rId29" Type="http://schemas.openxmlformats.org/officeDocument/2006/relationships/image" Target="../media/image14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Relationship Id="rId15" Type="http://schemas.openxmlformats.org/officeDocument/2006/relationships/image" Target="../media/image157.png"/><Relationship Id="rId16" Type="http://schemas.openxmlformats.org/officeDocument/2006/relationships/image" Target="../media/image158.png"/><Relationship Id="rId17" Type="http://schemas.openxmlformats.org/officeDocument/2006/relationships/image" Target="../media/image159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Relationship Id="rId21" Type="http://schemas.openxmlformats.org/officeDocument/2006/relationships/image" Target="../media/image163.png"/><Relationship Id="rId22" Type="http://schemas.openxmlformats.org/officeDocument/2006/relationships/image" Target="../media/image164.png"/><Relationship Id="rId23" Type="http://schemas.openxmlformats.org/officeDocument/2006/relationships/image" Target="../media/image165.png"/><Relationship Id="rId24" Type="http://schemas.openxmlformats.org/officeDocument/2006/relationships/image" Target="../media/image166.png"/><Relationship Id="rId25" Type="http://schemas.openxmlformats.org/officeDocument/2006/relationships/image" Target="../media/image167.png"/><Relationship Id="rId26" Type="http://schemas.openxmlformats.org/officeDocument/2006/relationships/image" Target="../media/image168.png"/><Relationship Id="rId27" Type="http://schemas.openxmlformats.org/officeDocument/2006/relationships/image" Target="../media/image169.png"/><Relationship Id="rId28" Type="http://schemas.openxmlformats.org/officeDocument/2006/relationships/image" Target="../media/image17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05" y="1817200"/>
            <a:ext cx="16887277" cy="40794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7297" y="7982045"/>
            <a:ext cx="7023029" cy="16697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31543" y="5597465"/>
            <a:ext cx="832007" cy="1671736"/>
            <a:chOff x="8731543" y="5597465"/>
            <a:chExt cx="832007" cy="167173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956932" y="6787756"/>
              <a:ext cx="880293" cy="91790"/>
              <a:chOff x="8956932" y="6787756"/>
              <a:chExt cx="880293" cy="917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7160000">
                <a:off x="8956932" y="6787756"/>
                <a:ext cx="880293" cy="917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956932" y="5994538"/>
              <a:ext cx="880293" cy="91790"/>
              <a:chOff x="8956932" y="5994538"/>
              <a:chExt cx="880293" cy="917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5240000">
                <a:off x="8956932" y="5994538"/>
                <a:ext cx="880293" cy="9179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707400" y="6787756"/>
              <a:ext cx="880293" cy="91790"/>
              <a:chOff x="8707400" y="6787756"/>
              <a:chExt cx="880293" cy="9179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7160000">
                <a:off x="8707400" y="6787756"/>
                <a:ext cx="880293" cy="917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707400" y="5994538"/>
              <a:ext cx="880293" cy="91790"/>
              <a:chOff x="8707400" y="5994538"/>
              <a:chExt cx="880293" cy="9179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240000">
                <a:off x="8707400" y="5994538"/>
                <a:ext cx="880293" cy="917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457868" y="6780339"/>
              <a:ext cx="880293" cy="91790"/>
              <a:chOff x="8457868" y="6780339"/>
              <a:chExt cx="880293" cy="917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7160000">
                <a:off x="8457868" y="6780339"/>
                <a:ext cx="880293" cy="917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457868" y="5987121"/>
              <a:ext cx="880293" cy="91790"/>
              <a:chOff x="8457868" y="5987121"/>
              <a:chExt cx="880293" cy="917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5240000">
                <a:off x="8457868" y="5987121"/>
                <a:ext cx="880293" cy="9179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37617" y="4490946"/>
            <a:ext cx="7181924" cy="4291792"/>
            <a:chOff x="1137617" y="4490946"/>
            <a:chExt cx="7181924" cy="42917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53345" y="2345049"/>
              <a:ext cx="14363848" cy="858358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7617" y="4490946"/>
              <a:ext cx="7181924" cy="42917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3213" y="4883771"/>
            <a:ext cx="5651914" cy="14665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6505" y="6014990"/>
            <a:ext cx="6319781" cy="25692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50088" y="4490946"/>
            <a:ext cx="7233346" cy="4325172"/>
            <a:chOff x="10150088" y="4490946"/>
            <a:chExt cx="7233346" cy="432517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33415" y="2328360"/>
              <a:ext cx="14466693" cy="865034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50088" y="4490946"/>
              <a:ext cx="7233346" cy="432517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20313" y="4883771"/>
            <a:ext cx="4550133" cy="14665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70363" y="6014990"/>
            <a:ext cx="6527276" cy="25692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86257" y="9365743"/>
            <a:ext cx="2042113" cy="83458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921810" y="1812257"/>
            <a:ext cx="18824544" cy="23183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51532" y="3370286"/>
            <a:ext cx="4243500" cy="6171429"/>
            <a:chOff x="3951532" y="3370286"/>
            <a:chExt cx="424350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1532" y="3370286"/>
              <a:ext cx="424350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8000" y="3370286"/>
            <a:ext cx="4347552" cy="6171429"/>
            <a:chOff x="9798000" y="3370286"/>
            <a:chExt cx="4347552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8000" y="3370286"/>
              <a:ext cx="4347552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690886" y="1812257"/>
            <a:ext cx="18541487" cy="23183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86257" y="9365743"/>
            <a:ext cx="1984971" cy="8345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3360" y="3479007"/>
            <a:ext cx="5345283" cy="5934809"/>
            <a:chOff x="893360" y="3479007"/>
            <a:chExt cx="5345283" cy="5934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79281" y="511603"/>
              <a:ext cx="10690566" cy="118696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360" y="3479007"/>
              <a:ext cx="5345283" cy="5934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1638" y="4975788"/>
            <a:ext cx="5297006" cy="9524"/>
            <a:chOff x="941638" y="4975788"/>
            <a:chExt cx="5297006" cy="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638" y="4975788"/>
              <a:ext cx="5297006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601" y="5705952"/>
            <a:ext cx="5263680" cy="16667"/>
            <a:chOff x="941601" y="5705952"/>
            <a:chExt cx="5263680" cy="1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601" y="5705952"/>
              <a:ext cx="5263680" cy="1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7430" y="3484057"/>
            <a:ext cx="6628314" cy="16529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1297" y="5031297"/>
            <a:ext cx="6608992" cy="8162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573" y="5851345"/>
            <a:ext cx="2786278" cy="2576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970781" y="1812257"/>
            <a:ext cx="18807087" cy="23183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86257" y="9365743"/>
            <a:ext cx="2032590" cy="8345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58195" y="3479007"/>
            <a:ext cx="5300386" cy="5934809"/>
            <a:chOff x="6458195" y="3479007"/>
            <a:chExt cx="5300386" cy="59348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8002" y="511603"/>
              <a:ext cx="10600772" cy="1186961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58195" y="3479007"/>
              <a:ext cx="5300386" cy="5934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94955" y="4976459"/>
            <a:ext cx="5263610" cy="9524"/>
            <a:chOff x="6494955" y="4976459"/>
            <a:chExt cx="5263610" cy="95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4955" y="4976459"/>
              <a:ext cx="5263610" cy="952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15667" y="3484057"/>
            <a:ext cx="5782971" cy="16529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85390" y="5031297"/>
            <a:ext cx="6608992" cy="8162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77116" y="5851345"/>
            <a:ext cx="4411335" cy="30577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66600" y="3479007"/>
            <a:ext cx="5360020" cy="5934809"/>
            <a:chOff x="11966600" y="3479007"/>
            <a:chExt cx="5360020" cy="59348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86590" y="511603"/>
              <a:ext cx="10720039" cy="1186961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66600" y="3479007"/>
              <a:ext cx="5360020" cy="59348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16070" y="4980852"/>
            <a:ext cx="5310552" cy="9524"/>
            <a:chOff x="12016070" y="4980852"/>
            <a:chExt cx="5310552" cy="95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16070" y="4980852"/>
              <a:ext cx="5310552" cy="9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58206" y="5752498"/>
            <a:ext cx="5284249" cy="16667"/>
            <a:chOff x="6458206" y="5752498"/>
            <a:chExt cx="5284249" cy="166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58206" y="5752498"/>
              <a:ext cx="5284249" cy="166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32174" y="5748139"/>
            <a:ext cx="5295976" cy="16667"/>
            <a:chOff x="12032174" y="5748139"/>
            <a:chExt cx="5295976" cy="1666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32174" y="5748139"/>
              <a:ext cx="5295976" cy="1666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42492" y="3548443"/>
            <a:ext cx="6388210" cy="165299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49292" y="5031297"/>
            <a:ext cx="6608992" cy="81623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37916" y="5737507"/>
            <a:ext cx="5416516" cy="37741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8745" y="6970531"/>
            <a:ext cx="1014547" cy="270366"/>
            <a:chOff x="2008745" y="6970531"/>
            <a:chExt cx="1014547" cy="2703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008745" y="6970531"/>
              <a:ext cx="1014547" cy="2703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705" y="3853151"/>
            <a:ext cx="2824261" cy="745269"/>
            <a:chOff x="968705" y="3853151"/>
            <a:chExt cx="2824261" cy="7452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705" y="3853151"/>
              <a:ext cx="2824261" cy="7452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705" y="5269619"/>
            <a:ext cx="2824261" cy="745269"/>
            <a:chOff x="968705" y="5269619"/>
            <a:chExt cx="2824261" cy="7452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705" y="5269619"/>
              <a:ext cx="2824261" cy="7452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0255" y="5307316"/>
            <a:ext cx="2002477" cy="8164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5259" y="3818230"/>
            <a:ext cx="11642459" cy="10093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9720" y="3884865"/>
            <a:ext cx="2231668" cy="8164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15259" y="5220678"/>
            <a:ext cx="8233173" cy="10093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135743" y="1812257"/>
            <a:ext cx="17943240" cy="23183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86257" y="9365743"/>
            <a:ext cx="2032590" cy="8345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7624" y="8063692"/>
            <a:ext cx="16390165" cy="978393"/>
            <a:chOff x="887624" y="8063692"/>
            <a:chExt cx="16390165" cy="9783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307459" y="7574496"/>
              <a:ext cx="32780331" cy="195678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7624" y="8063692"/>
              <a:ext cx="16390165" cy="978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0250" y="6970531"/>
            <a:ext cx="1014547" cy="270366"/>
            <a:chOff x="8440250" y="6970531"/>
            <a:chExt cx="1014547" cy="2703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440250" y="6970531"/>
              <a:ext cx="1014547" cy="2703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01474" y="6970531"/>
            <a:ext cx="1014547" cy="270366"/>
            <a:chOff x="15101474" y="6970531"/>
            <a:chExt cx="1014547" cy="2703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101474" y="6970531"/>
              <a:ext cx="1014547" cy="27036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78881" y="8054240"/>
            <a:ext cx="4010416" cy="11471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57800" y="8219565"/>
            <a:ext cx="9483982" cy="8174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8705" y="3853151"/>
            <a:ext cx="2824261" cy="745269"/>
            <a:chOff x="968705" y="3853151"/>
            <a:chExt cx="2824261" cy="7452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705" y="3853151"/>
              <a:ext cx="2824261" cy="7452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705" y="5269619"/>
            <a:ext cx="2824261" cy="745269"/>
            <a:chOff x="968705" y="5269619"/>
            <a:chExt cx="2824261" cy="7452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705" y="5269619"/>
              <a:ext cx="2824261" cy="7452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0255" y="5307316"/>
            <a:ext cx="2002477" cy="8164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3354" y="3963570"/>
            <a:ext cx="6378640" cy="7528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9720" y="3884865"/>
            <a:ext cx="2231668" cy="8164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13354" y="5380038"/>
            <a:ext cx="3137192" cy="7528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135743" y="1812257"/>
            <a:ext cx="17943240" cy="23183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86257" y="9365743"/>
            <a:ext cx="2051637" cy="8345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7624" y="8063692"/>
            <a:ext cx="16390165" cy="978393"/>
            <a:chOff x="887624" y="8063692"/>
            <a:chExt cx="16390165" cy="9783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307459" y="7574496"/>
              <a:ext cx="32780331" cy="195678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7624" y="8063692"/>
              <a:ext cx="16390165" cy="978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08745" y="6970531"/>
            <a:ext cx="1014547" cy="270366"/>
            <a:chOff x="2008745" y="6970531"/>
            <a:chExt cx="1014547" cy="2703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519118" y="6852995"/>
              <a:ext cx="2029094" cy="54073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2008745" y="6970531"/>
              <a:ext cx="1014547" cy="2703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0250" y="6970531"/>
            <a:ext cx="1014547" cy="270366"/>
            <a:chOff x="8440250" y="6970531"/>
            <a:chExt cx="1014547" cy="2703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440250" y="6970531"/>
              <a:ext cx="1014547" cy="2703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01474" y="6970531"/>
            <a:ext cx="1014547" cy="270366"/>
            <a:chOff x="15101474" y="6970531"/>
            <a:chExt cx="1014547" cy="2703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5101474" y="6970531"/>
              <a:ext cx="1014547" cy="27036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5375" y="8022051"/>
            <a:ext cx="4188721" cy="117174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57802" y="8223307"/>
            <a:ext cx="10746506" cy="8155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61258" y="1812257"/>
            <a:ext cx="18826135" cy="23183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07777" y="6662389"/>
            <a:ext cx="5744269" cy="35714"/>
            <a:chOff x="3307777" y="6662389"/>
            <a:chExt cx="5744269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307777" y="6662389"/>
              <a:ext cx="574426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66985" y="6662389"/>
            <a:ext cx="5744269" cy="35714"/>
            <a:chOff x="9266985" y="6662389"/>
            <a:chExt cx="5744269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266985" y="6662389"/>
              <a:ext cx="5744269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9686" y="4986438"/>
            <a:ext cx="5642076" cy="4295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1543" y="4995962"/>
            <a:ext cx="5877533" cy="14196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04038" y="3563324"/>
            <a:ext cx="6440467" cy="14261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69010" y="3563324"/>
            <a:ext cx="6669286" cy="14261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9486" y="5036781"/>
            <a:ext cx="7178742" cy="36541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8714" y="3563324"/>
            <a:ext cx="6249695" cy="14261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86257" y="9365743"/>
            <a:ext cx="2032590" cy="8345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2974" y="7621625"/>
            <a:ext cx="9438057" cy="16122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3714" y="1976665"/>
            <a:ext cx="4391114" cy="23137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3417" y="1932226"/>
            <a:ext cx="8455763" cy="23183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66829" y="2259427"/>
            <a:ext cx="2477034" cy="1222874"/>
            <a:chOff x="6166829" y="2259427"/>
            <a:chExt cx="2477034" cy="12228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6829" y="2259427"/>
              <a:ext cx="2477034" cy="1222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76911" y="4184676"/>
            <a:ext cx="11756866" cy="2718663"/>
            <a:chOff x="1976911" y="4184676"/>
            <a:chExt cx="11756866" cy="27186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6911" y="4184676"/>
              <a:ext cx="11756866" cy="27186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33777" y="4184676"/>
            <a:ext cx="2705906" cy="2718663"/>
            <a:chOff x="13733777" y="4184676"/>
            <a:chExt cx="2705906" cy="27186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33777" y="4184676"/>
              <a:ext cx="2705906" cy="27186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86257" y="9365743"/>
            <a:ext cx="2042113" cy="8345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80538" y="3579747"/>
            <a:ext cx="5922484" cy="5961967"/>
            <a:chOff x="2180538" y="3579747"/>
            <a:chExt cx="5922484" cy="59619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0538" y="3579747"/>
              <a:ext cx="5922484" cy="59619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028" y="1812257"/>
            <a:ext cx="16586487" cy="231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86257" y="9365743"/>
            <a:ext cx="2032590" cy="8345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1192" y="6593270"/>
            <a:ext cx="7032875" cy="229748"/>
            <a:chOff x="10091192" y="6593270"/>
            <a:chExt cx="7032875" cy="2297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1192" y="6593270"/>
              <a:ext cx="7032875" cy="229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7926" y="7028826"/>
            <a:ext cx="1397959" cy="618820"/>
            <a:chOff x="15717926" y="7028826"/>
            <a:chExt cx="1397959" cy="6188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17926" y="7028826"/>
              <a:ext cx="1397959" cy="6188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67427" y="6914539"/>
            <a:ext cx="6940766" cy="27047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36907" y="4957456"/>
            <a:ext cx="6001476" cy="18690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72999" y="4664839"/>
            <a:ext cx="8357327" cy="3527056"/>
            <a:chOff x="9072999" y="4664839"/>
            <a:chExt cx="8357327" cy="35270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72999" y="4664839"/>
              <a:ext cx="8357327" cy="35270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1987" y="4723309"/>
            <a:ext cx="8514857" cy="3699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99780" y="6698249"/>
            <a:ext cx="745105" cy="722550"/>
            <a:chOff x="12899780" y="6698249"/>
            <a:chExt cx="745105" cy="7225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99780" y="6698249"/>
              <a:ext cx="745105" cy="7225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7624" y="3716938"/>
            <a:ext cx="7903085" cy="5354018"/>
            <a:chOff x="887624" y="3716938"/>
            <a:chExt cx="7903085" cy="53540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24" y="3716938"/>
              <a:ext cx="7903085" cy="53540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3028" y="1812257"/>
            <a:ext cx="16567439" cy="23183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86257" y="9365743"/>
            <a:ext cx="2042113" cy="8345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107" y="4100027"/>
            <a:ext cx="8722864" cy="1288605"/>
            <a:chOff x="968107" y="4100027"/>
            <a:chExt cx="8722864" cy="12886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107" y="4100027"/>
              <a:ext cx="8722864" cy="1288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91192" y="3617061"/>
            <a:ext cx="7090017" cy="2922820"/>
            <a:chOff x="10091192" y="3617061"/>
            <a:chExt cx="7090017" cy="2922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1192" y="3617061"/>
              <a:ext cx="7090017" cy="2922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91192" y="6612317"/>
            <a:ext cx="7032875" cy="229748"/>
            <a:chOff x="10091192" y="6612317"/>
            <a:chExt cx="7032875" cy="229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1192" y="6612317"/>
              <a:ext cx="7032875" cy="229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8107" y="5388632"/>
            <a:ext cx="8738288" cy="2570085"/>
            <a:chOff x="968107" y="5388632"/>
            <a:chExt cx="8738288" cy="25700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107" y="5388632"/>
              <a:ext cx="8738288" cy="25700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233496" y="1812257"/>
            <a:ext cx="18060040" cy="23183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86257" y="9365743"/>
            <a:ext cx="2042113" cy="8345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67428" y="6935981"/>
            <a:ext cx="6228991" cy="21181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0484" y="3569130"/>
            <a:ext cx="3826277" cy="1197065"/>
            <a:chOff x="1300484" y="3569130"/>
            <a:chExt cx="3826277" cy="1197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0484" y="3569130"/>
              <a:ext cx="3826277" cy="1197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0484" y="5822316"/>
            <a:ext cx="3826277" cy="3349113"/>
            <a:chOff x="1300484" y="5822316"/>
            <a:chExt cx="3826277" cy="33491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0484" y="5822316"/>
              <a:ext cx="3826277" cy="33491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21342" y="3569130"/>
            <a:ext cx="3826277" cy="1197065"/>
            <a:chOff x="5221342" y="3569130"/>
            <a:chExt cx="3826277" cy="1197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1342" y="3569130"/>
              <a:ext cx="3826277" cy="1197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8122" y="3569130"/>
            <a:ext cx="3826277" cy="1197065"/>
            <a:chOff x="9208122" y="3569130"/>
            <a:chExt cx="3826277" cy="11970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08122" y="3569130"/>
              <a:ext cx="3826277" cy="11970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4891" y="3569130"/>
            <a:ext cx="3826277" cy="1197065"/>
            <a:chOff x="13144891" y="3569130"/>
            <a:chExt cx="3826277" cy="11970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4891" y="3569130"/>
              <a:ext cx="3826277" cy="11970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21342" y="5822316"/>
            <a:ext cx="3826277" cy="3349113"/>
            <a:chOff x="5221342" y="5822316"/>
            <a:chExt cx="3826277" cy="33491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1342" y="5822316"/>
              <a:ext cx="3826277" cy="3349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08122" y="5822316"/>
            <a:ext cx="3826277" cy="3349113"/>
            <a:chOff x="9208122" y="5822316"/>
            <a:chExt cx="3826277" cy="33491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8122" y="5822316"/>
              <a:ext cx="3826277" cy="3349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44891" y="5822316"/>
            <a:ext cx="3826277" cy="3349113"/>
            <a:chOff x="13144891" y="5822316"/>
            <a:chExt cx="3826277" cy="33491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4891" y="5822316"/>
              <a:ext cx="3826277" cy="3349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4059" y="1676299"/>
            <a:ext cx="13372067" cy="23305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9124" y="6673286"/>
            <a:ext cx="3879647" cy="17437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09304" y="3543919"/>
            <a:ext cx="2798029" cy="14183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95619" y="3543919"/>
            <a:ext cx="2840562" cy="14183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16942" y="3543919"/>
            <a:ext cx="2798029" cy="1418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28691" y="3543919"/>
            <a:ext cx="2840562" cy="14183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80591" y="6673286"/>
            <a:ext cx="3638456" cy="174374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08267" y="6673286"/>
            <a:ext cx="3766475" cy="174374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00095" y="6673286"/>
            <a:ext cx="3141971" cy="174374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12574" y="4900726"/>
            <a:ext cx="2935837" cy="91447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33431" y="4900727"/>
            <a:ext cx="2907266" cy="91447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20211" y="4900727"/>
            <a:ext cx="2907266" cy="91447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39764" y="4868534"/>
            <a:ext cx="2907266" cy="91447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227800" y="9366613"/>
            <a:ext cx="2005362" cy="8330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98995" y="692445"/>
            <a:ext cx="6341086" cy="15791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7617" y="3553708"/>
            <a:ext cx="8729166" cy="5678281"/>
            <a:chOff x="1137617" y="3553708"/>
            <a:chExt cx="8729166" cy="56782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617" y="3553708"/>
              <a:ext cx="8729166" cy="56782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933" y="1812257"/>
            <a:ext cx="16236078" cy="23183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4829" y="9365743"/>
            <a:ext cx="1927828" cy="8345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3430" y="5055240"/>
            <a:ext cx="6295641" cy="26260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7609" y="4241787"/>
            <a:ext cx="7233795" cy="4120000"/>
            <a:chOff x="1387609" y="4241787"/>
            <a:chExt cx="7233795" cy="412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609" y="4241787"/>
              <a:ext cx="7233795" cy="412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68209" y="8743662"/>
            <a:ext cx="8300727" cy="664368"/>
            <a:chOff x="5368209" y="8743662"/>
            <a:chExt cx="8300727" cy="6643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8209" y="8743662"/>
              <a:ext cx="8300727" cy="664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4844" y="4241787"/>
            <a:ext cx="6915060" cy="3729471"/>
            <a:chOff x="9894844" y="4241787"/>
            <a:chExt cx="6915060" cy="37294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4844" y="4241787"/>
              <a:ext cx="6915060" cy="37294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81169" y="4415292"/>
            <a:ext cx="6689702" cy="421730"/>
            <a:chOff x="10281169" y="4415292"/>
            <a:chExt cx="6689702" cy="4217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1169" y="4415292"/>
              <a:ext cx="6689702" cy="421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55817" y="5899101"/>
            <a:ext cx="6922673" cy="421730"/>
            <a:chOff x="10055817" y="5899101"/>
            <a:chExt cx="6922673" cy="421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5817" y="5899101"/>
              <a:ext cx="6922673" cy="4217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9948" y="692445"/>
            <a:ext cx="6922848" cy="15791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6162" y="1812257"/>
            <a:ext cx="16607525" cy="23183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84456" y="8787225"/>
            <a:ext cx="6600019" cy="8321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90114" y="3380933"/>
            <a:ext cx="2438544" cy="10454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14829" y="9365743"/>
            <a:ext cx="1870685" cy="8345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04695" y="3380933"/>
            <a:ext cx="2251791" cy="10454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8613" y="3225622"/>
            <a:ext cx="15408488" cy="6316092"/>
            <a:chOff x="1438613" y="3225622"/>
            <a:chExt cx="15408488" cy="63160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8613" y="3225622"/>
              <a:ext cx="15408488" cy="631609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9948" y="692445"/>
            <a:ext cx="3400408" cy="15791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14829" y="9365743"/>
            <a:ext cx="1918304" cy="834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33677" y="1812257"/>
            <a:ext cx="19336659" cy="23183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84722" y="6056451"/>
            <a:ext cx="3654915" cy="3423798"/>
            <a:chOff x="11884722" y="6056451"/>
            <a:chExt cx="3654915" cy="34237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4722" y="6056451"/>
              <a:ext cx="3654915" cy="34237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32495" y="2057143"/>
            <a:ext cx="3820724" cy="3860194"/>
            <a:chOff x="7232495" y="2057143"/>
            <a:chExt cx="3820724" cy="38601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2495" y="2057143"/>
              <a:ext cx="3820724" cy="38601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11148" y="2057143"/>
            <a:ext cx="3828489" cy="3817458"/>
            <a:chOff x="11711148" y="2057143"/>
            <a:chExt cx="3828489" cy="3817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1148" y="2057143"/>
              <a:ext cx="3828489" cy="3817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50609" y="6056451"/>
            <a:ext cx="3885081" cy="3423798"/>
            <a:chOff x="2850609" y="6056451"/>
            <a:chExt cx="3885081" cy="34237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0609" y="6056451"/>
              <a:ext cx="3885081" cy="34237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0609" y="2127014"/>
            <a:ext cx="3885081" cy="3790323"/>
            <a:chOff x="2850609" y="2127014"/>
            <a:chExt cx="3885081" cy="37903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0609" y="2127014"/>
              <a:ext cx="3885081" cy="37903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9398" y="6002573"/>
            <a:ext cx="3646919" cy="3477676"/>
            <a:chOff x="7319398" y="6002573"/>
            <a:chExt cx="3646919" cy="34776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9398" y="6002573"/>
              <a:ext cx="3646919" cy="34776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5553" y="5874600"/>
            <a:ext cx="15179074" cy="33495"/>
            <a:chOff x="925553" y="5874600"/>
            <a:chExt cx="15179074" cy="334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25553" y="5874600"/>
              <a:ext cx="15179074" cy="334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958452" y="5890697"/>
            <a:ext cx="7468882" cy="33495"/>
            <a:chOff x="-958452" y="5890697"/>
            <a:chExt cx="7468882" cy="334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958452" y="5890697"/>
              <a:ext cx="7468882" cy="334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14516" y="5943816"/>
            <a:ext cx="7484909" cy="33495"/>
            <a:chOff x="3314516" y="5943816"/>
            <a:chExt cx="7484909" cy="334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314516" y="5943816"/>
              <a:ext cx="7484909" cy="334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04327" y="5934941"/>
            <a:ext cx="7484909" cy="33495"/>
            <a:chOff x="7704327" y="5934941"/>
            <a:chExt cx="7484909" cy="334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7704327" y="5934941"/>
              <a:ext cx="7484909" cy="3349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9948" y="692445"/>
            <a:ext cx="5439571" cy="157910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314829" y="9365743"/>
            <a:ext cx="1918304" cy="83458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25567" y="9361011"/>
            <a:ext cx="1056190" cy="72342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71254" y="9370943"/>
            <a:ext cx="1548457" cy="7234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26345" y="9351487"/>
            <a:ext cx="996533" cy="7424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2862" y="3564229"/>
            <a:ext cx="2159152" cy="7447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0645" y="7453432"/>
            <a:ext cx="1043019" cy="763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449344" y="176671"/>
            <a:ext cx="27184402" cy="126430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9948" y="692445"/>
            <a:ext cx="3400410" cy="15791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14829" y="9365743"/>
            <a:ext cx="1937352" cy="8345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33677" y="1812257"/>
            <a:ext cx="19308087" cy="231835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8255" y="3338299"/>
            <a:ext cx="10489204" cy="6404623"/>
            <a:chOff x="3898255" y="3338299"/>
            <a:chExt cx="10489204" cy="64046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8255" y="3338299"/>
              <a:ext cx="10489204" cy="64046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9948" y="692445"/>
            <a:ext cx="3400410" cy="15791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40819" y="1812257"/>
            <a:ext cx="18000944" cy="23183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14829" y="9365743"/>
            <a:ext cx="1918304" cy="8345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3238" y="5799517"/>
            <a:ext cx="1736009" cy="3763230"/>
            <a:chOff x="6393238" y="5799517"/>
            <a:chExt cx="1736009" cy="3763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393238" y="5799517"/>
              <a:ext cx="1736009" cy="3763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57805" y="5799517"/>
            <a:ext cx="1733333" cy="3763230"/>
            <a:chOff x="10157805" y="5799517"/>
            <a:chExt cx="1733333" cy="3763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0157805" y="5799517"/>
              <a:ext cx="1733333" cy="3763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0476" y="7616116"/>
            <a:ext cx="1904762" cy="14286"/>
            <a:chOff x="8190476" y="7616116"/>
            <a:chExt cx="190476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190476" y="7616116"/>
              <a:ext cx="190476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71429" y="8096579"/>
            <a:ext cx="9142857" cy="1158954"/>
            <a:chOff x="4571429" y="8096579"/>
            <a:chExt cx="9142857" cy="11589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1429" y="8096579"/>
              <a:ext cx="9142857" cy="11589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92226" y="8091924"/>
            <a:ext cx="9112457" cy="15862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66092" y="3852886"/>
            <a:ext cx="3455840" cy="3455840"/>
            <a:chOff x="11366092" y="3852886"/>
            <a:chExt cx="3455840" cy="34558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66092" y="3852886"/>
              <a:ext cx="3455840" cy="34558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98690" y="3852886"/>
            <a:ext cx="3455840" cy="3455840"/>
            <a:chOff x="3398690" y="3852886"/>
            <a:chExt cx="3455840" cy="3455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8690" y="3852886"/>
              <a:ext cx="3455840" cy="34558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6553" y="3780022"/>
            <a:ext cx="3480414" cy="3480414"/>
            <a:chOff x="7386553" y="3780022"/>
            <a:chExt cx="3480414" cy="34804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6553" y="3780022"/>
              <a:ext cx="3480414" cy="34804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15812" y="5361827"/>
            <a:ext cx="3530154" cy="15611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9948" y="653092"/>
            <a:ext cx="2302705" cy="15544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14829" y="9365743"/>
            <a:ext cx="1927828" cy="83458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3902410" y="1620885"/>
            <a:ext cx="20757773" cy="25060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85590" y="4488177"/>
            <a:ext cx="3093990" cy="12857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51904" y="5497951"/>
            <a:ext cx="3146060" cy="110406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52038" y="4488177"/>
            <a:ext cx="2637038" cy="12857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95232" y="5429069"/>
            <a:ext cx="3475527" cy="14903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85116" y="4478653"/>
            <a:ext cx="3204286" cy="130475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679" y="6631517"/>
            <a:ext cx="5988592" cy="15456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222" y="4423974"/>
            <a:ext cx="4216600" cy="12429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7435" y="3826011"/>
            <a:ext cx="2662978" cy="1067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64363" y="5704363"/>
            <a:ext cx="4956987" cy="3467065"/>
            <a:chOff x="6664363" y="5704363"/>
            <a:chExt cx="4956987" cy="34670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4363" y="5704363"/>
              <a:ext cx="4956987" cy="3467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5722" y="3879276"/>
            <a:ext cx="5059845" cy="1780855"/>
            <a:chOff x="1395722" y="3879276"/>
            <a:chExt cx="5059845" cy="1780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5722" y="3879276"/>
              <a:ext cx="5059845" cy="1780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722" y="5704363"/>
            <a:ext cx="5082480" cy="3467065"/>
            <a:chOff x="1395722" y="5704363"/>
            <a:chExt cx="5082480" cy="34670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5722" y="5704363"/>
              <a:ext cx="5082480" cy="34670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9478" y="6065869"/>
            <a:ext cx="4439592" cy="11363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6133" y="4555210"/>
            <a:ext cx="4506286" cy="12662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9829" y="3741295"/>
            <a:ext cx="3218448" cy="1219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31745" y="5704363"/>
            <a:ext cx="4956987" cy="3467065"/>
            <a:chOff x="11831745" y="5704363"/>
            <a:chExt cx="4956987" cy="34670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31745" y="5704363"/>
              <a:ext cx="4956987" cy="34670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9948" y="653092"/>
            <a:ext cx="2302705" cy="15544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538981" y="1812257"/>
            <a:ext cx="18451497" cy="23183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86540" y="4428726"/>
            <a:ext cx="4216572" cy="12429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02743" y="3830763"/>
            <a:ext cx="2662978" cy="10670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64363" y="3879276"/>
            <a:ext cx="4966511" cy="1785606"/>
            <a:chOff x="6664363" y="3879276"/>
            <a:chExt cx="4966511" cy="17856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64363" y="3879276"/>
              <a:ext cx="4966511" cy="178560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31114" y="4559962"/>
            <a:ext cx="4476610" cy="12662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36352" y="3745401"/>
            <a:ext cx="2807419" cy="12192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15816" y="4441097"/>
            <a:ext cx="4216600" cy="12429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32029" y="3843133"/>
            <a:ext cx="2662978" cy="10670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31745" y="3879276"/>
            <a:ext cx="4928416" cy="1797977"/>
            <a:chOff x="11831745" y="3879276"/>
            <a:chExt cx="4928416" cy="17979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31745" y="3879276"/>
              <a:ext cx="4928416" cy="17979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8579" y="7218641"/>
            <a:ext cx="5019048" cy="28303"/>
            <a:chOff x="1438579" y="7218641"/>
            <a:chExt cx="5019048" cy="2830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8579" y="7218641"/>
              <a:ext cx="5019048" cy="28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70288" y="7220347"/>
            <a:ext cx="4952381" cy="28571"/>
            <a:chOff x="6670288" y="7220347"/>
            <a:chExt cx="4952381" cy="285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70288" y="7220347"/>
              <a:ext cx="4952381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36351" y="7218135"/>
            <a:ext cx="4952381" cy="28571"/>
            <a:chOff x="11836351" y="7218135"/>
            <a:chExt cx="4952381" cy="285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36351" y="7218135"/>
              <a:ext cx="4952381" cy="2857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020029" y="4572333"/>
            <a:ext cx="4417248" cy="126626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489038" y="3758419"/>
            <a:ext cx="3315924" cy="121928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2964" y="7454621"/>
            <a:ext cx="4978859" cy="161871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682183" y="6065869"/>
            <a:ext cx="4586459" cy="113634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698278" y="7454621"/>
            <a:ext cx="4816516" cy="161871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833516" y="6065869"/>
            <a:ext cx="4303154" cy="113634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833516" y="7427526"/>
            <a:ext cx="5030021" cy="161871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314829" y="9365743"/>
            <a:ext cx="1918304" cy="8345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57600" y="4353194"/>
            <a:ext cx="6547162" cy="3273581"/>
            <a:chOff x="2357600" y="4353194"/>
            <a:chExt cx="6547162" cy="3273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7600" y="4353194"/>
              <a:ext cx="6547162" cy="32735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9408" y="4523596"/>
            <a:ext cx="6199460" cy="2947284"/>
            <a:chOff x="2549408" y="4523596"/>
            <a:chExt cx="6199460" cy="29472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9408" y="4523596"/>
              <a:ext cx="6199460" cy="29472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80432" y="4826750"/>
            <a:ext cx="6295886" cy="2683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70292" y="4053823"/>
            <a:ext cx="2285714" cy="761905"/>
            <a:chOff x="2770292" y="4053823"/>
            <a:chExt cx="2285714" cy="761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0292" y="4053823"/>
              <a:ext cx="2285714" cy="7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0952" y="5463918"/>
            <a:ext cx="6811884" cy="3405942"/>
            <a:chOff x="9380952" y="5463918"/>
            <a:chExt cx="6811884" cy="34059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0952" y="5463918"/>
              <a:ext cx="6811884" cy="34059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1658" y="5604624"/>
            <a:ext cx="6526482" cy="3102754"/>
            <a:chOff x="9521658" y="5604624"/>
            <a:chExt cx="6526482" cy="3102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1658" y="5604624"/>
              <a:ext cx="6526482" cy="31027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44116" y="6215581"/>
            <a:ext cx="5673676" cy="212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21529" y="5228079"/>
            <a:ext cx="2285714" cy="761905"/>
            <a:chOff x="9921529" y="5228079"/>
            <a:chExt cx="2285714" cy="761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1529" y="5228079"/>
              <a:ext cx="2285714" cy="7619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94239" y="5200005"/>
            <a:ext cx="2842467" cy="10012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9948" y="653092"/>
            <a:ext cx="2302705" cy="15544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463848" y="1812257"/>
            <a:ext cx="19347544" cy="231835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27576" y="4030215"/>
            <a:ext cx="2842467" cy="10012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14829" y="9365743"/>
            <a:ext cx="1927828" cy="8345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4752" y="6603876"/>
            <a:ext cx="4236886" cy="1437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514" y="4153181"/>
            <a:ext cx="7183906" cy="22036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29175" y="3903441"/>
            <a:ext cx="8891471" cy="5239416"/>
            <a:chOff x="8329175" y="3903441"/>
            <a:chExt cx="8891471" cy="52394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9175" y="3903441"/>
              <a:ext cx="8891471" cy="52394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9948" y="653092"/>
            <a:ext cx="2302705" cy="15544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96553" y="1812257"/>
            <a:ext cx="19104287" cy="23183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14829" y="9365743"/>
            <a:ext cx="1927828" cy="8345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2064" y="2848625"/>
            <a:ext cx="9800685" cy="28571"/>
            <a:chOff x="5232064" y="2848625"/>
            <a:chExt cx="980068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2064" y="2848625"/>
              <a:ext cx="980068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80623" y="3983434"/>
            <a:ext cx="9384303" cy="28571"/>
            <a:chOff x="5680623" y="3983434"/>
            <a:chExt cx="9384303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0623" y="3983434"/>
              <a:ext cx="9384303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95034" y="5142857"/>
            <a:ext cx="5903152" cy="28571"/>
            <a:chOff x="8795034" y="5142857"/>
            <a:chExt cx="5903152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5034" y="5142857"/>
              <a:ext cx="5903152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06237" y="6339302"/>
            <a:ext cx="9028840" cy="28571"/>
            <a:chOff x="5706237" y="6339302"/>
            <a:chExt cx="9028840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6237" y="6339302"/>
              <a:ext cx="9028840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92127" y="8657210"/>
            <a:ext cx="10042952" cy="28571"/>
            <a:chOff x="4692127" y="8657210"/>
            <a:chExt cx="10042952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2127" y="8657210"/>
              <a:ext cx="10042952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80748" y="7522455"/>
            <a:ext cx="10054313" cy="28571"/>
            <a:chOff x="4680748" y="7522455"/>
            <a:chExt cx="10054313" cy="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80748" y="7522455"/>
              <a:ext cx="10054313" cy="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0426" y="692444"/>
            <a:ext cx="2933830" cy="15791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3166" y="2303842"/>
            <a:ext cx="1048414" cy="72150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07600" y="2365009"/>
            <a:ext cx="6123858" cy="71704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45809" y="2227647"/>
            <a:ext cx="1909582" cy="721506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9948" y="653092"/>
            <a:ext cx="2302705" cy="15544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509553" y="1812257"/>
            <a:ext cx="19402763" cy="23183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09543" y="9368981"/>
            <a:ext cx="735685" cy="8345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6598" y="4073717"/>
            <a:ext cx="2056538" cy="2056538"/>
            <a:chOff x="6056598" y="4073717"/>
            <a:chExt cx="2056538" cy="20565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6598" y="4073717"/>
              <a:ext cx="2056538" cy="20565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95960" y="4073717"/>
            <a:ext cx="2056538" cy="2056538"/>
            <a:chOff x="10095960" y="4073717"/>
            <a:chExt cx="2056538" cy="20565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5960" y="4073717"/>
              <a:ext cx="2056538" cy="2056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6598" y="6412341"/>
            <a:ext cx="2056538" cy="2056538"/>
            <a:chOff x="6056598" y="6412341"/>
            <a:chExt cx="2056538" cy="20565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6598" y="6412341"/>
              <a:ext cx="2056538" cy="20565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95960" y="6412341"/>
            <a:ext cx="2056538" cy="2056538"/>
            <a:chOff x="10095960" y="6412341"/>
            <a:chExt cx="2056538" cy="20565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5960" y="6412341"/>
              <a:ext cx="2056538" cy="20565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0105" y="4459034"/>
            <a:ext cx="809524" cy="809524"/>
            <a:chOff x="6680105" y="4459034"/>
            <a:chExt cx="809524" cy="8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0105" y="4459034"/>
              <a:ext cx="809524" cy="8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19467" y="4459034"/>
            <a:ext cx="809524" cy="809524"/>
            <a:chOff x="10719467" y="4459034"/>
            <a:chExt cx="809524" cy="809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19467" y="4459034"/>
              <a:ext cx="809524" cy="80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80105" y="6783310"/>
            <a:ext cx="809524" cy="809524"/>
            <a:chOff x="6680105" y="6783310"/>
            <a:chExt cx="809524" cy="8095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80105" y="6783310"/>
              <a:ext cx="809524" cy="809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19467" y="6815503"/>
            <a:ext cx="809524" cy="809524"/>
            <a:chOff x="10719467" y="6815503"/>
            <a:chExt cx="809524" cy="8095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19467" y="6815503"/>
              <a:ext cx="809524" cy="80952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47496" y="5303038"/>
            <a:ext cx="2716219" cy="8552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44200" y="5312562"/>
            <a:ext cx="2780362" cy="836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37972" y="7666540"/>
            <a:ext cx="2754314" cy="85528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44201" y="7682637"/>
            <a:ext cx="2780362" cy="8552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1343" y="3007721"/>
            <a:ext cx="14130800" cy="4551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9471" y="692445"/>
            <a:ext cx="2308648" cy="15791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14829" y="9365743"/>
            <a:ext cx="1870685" cy="834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8479" y="4103439"/>
            <a:ext cx="4924647" cy="1370868"/>
            <a:chOff x="618479" y="4103439"/>
            <a:chExt cx="4924647" cy="13708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479" y="4103439"/>
              <a:ext cx="4924647" cy="13708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076" y="5848942"/>
            <a:ext cx="3017100" cy="1705629"/>
            <a:chOff x="1671076" y="5848942"/>
            <a:chExt cx="3017100" cy="170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076" y="5848942"/>
              <a:ext cx="3017100" cy="170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386" y="4283891"/>
            <a:ext cx="2807688" cy="3130102"/>
            <a:chOff x="5824386" y="4283891"/>
            <a:chExt cx="2807688" cy="31301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386" y="4283891"/>
              <a:ext cx="2807688" cy="31301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1300" y="7812782"/>
            <a:ext cx="3179004" cy="1761435"/>
            <a:chOff x="1491300" y="7812782"/>
            <a:chExt cx="3179004" cy="17614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1300" y="7812782"/>
              <a:ext cx="3179004" cy="1761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48707" y="4308959"/>
            <a:ext cx="4309215" cy="1246744"/>
            <a:chOff x="12048707" y="4308959"/>
            <a:chExt cx="4309215" cy="12467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8707" y="4308959"/>
              <a:ext cx="4309215" cy="12467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61020" y="8193791"/>
            <a:ext cx="4613416" cy="848207"/>
            <a:chOff x="12361020" y="8193791"/>
            <a:chExt cx="4613416" cy="8482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1020" y="8193791"/>
              <a:ext cx="4613416" cy="8482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4638498"/>
            <a:ext cx="2428558" cy="2775495"/>
            <a:chOff x="9142857" y="4638498"/>
            <a:chExt cx="2428558" cy="2775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638498"/>
              <a:ext cx="2428558" cy="27754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32075" y="7812782"/>
            <a:ext cx="3145321" cy="1674610"/>
            <a:chOff x="8632075" y="7812782"/>
            <a:chExt cx="3145321" cy="16746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2075" y="7812782"/>
              <a:ext cx="3145321" cy="16746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17940" y="6098833"/>
            <a:ext cx="4456496" cy="1319211"/>
            <a:chOff x="12517940" y="6098833"/>
            <a:chExt cx="4456496" cy="13192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17940" y="6098833"/>
              <a:ext cx="4456496" cy="13192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16949" y="8000931"/>
            <a:ext cx="3129125" cy="1385137"/>
            <a:chOff x="4816949" y="8000931"/>
            <a:chExt cx="3129125" cy="13851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16949" y="8000931"/>
              <a:ext cx="3129125" cy="138513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55241" y="1812257"/>
            <a:ext cx="17110638" cy="23183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37324" y="9365743"/>
            <a:ext cx="1986313" cy="8345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79948" y="692445"/>
            <a:ext cx="3419457" cy="15791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15694" y="2830223"/>
            <a:ext cx="6171429" cy="5282453"/>
            <a:chOff x="11415694" y="2830223"/>
            <a:chExt cx="6171429" cy="52824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7307" y="476324"/>
              <a:ext cx="12342857" cy="1056490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5694" y="2830223"/>
              <a:ext cx="6171429" cy="52824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94706" y="8287143"/>
            <a:ext cx="4514657" cy="1066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18276" y="9365710"/>
            <a:ext cx="2043456" cy="834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8995" y="692445"/>
            <a:ext cx="2856752" cy="15791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2961" y="3505709"/>
            <a:ext cx="2457143" cy="657371"/>
            <a:chOff x="1612961" y="3505709"/>
            <a:chExt cx="2457143" cy="6573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2961" y="3505709"/>
              <a:ext cx="2457143" cy="6573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5227" y="3570481"/>
            <a:ext cx="2830287" cy="7937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2961" y="4163080"/>
            <a:ext cx="2457143" cy="1574780"/>
            <a:chOff x="1612961" y="4163080"/>
            <a:chExt cx="2457143" cy="15747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2961" y="4163080"/>
              <a:ext cx="2457143" cy="15747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5225" y="4416298"/>
            <a:ext cx="2333158" cy="12479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5580" y="7424883"/>
            <a:ext cx="2457143" cy="657371"/>
            <a:chOff x="1545580" y="7424883"/>
            <a:chExt cx="2457143" cy="6573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5580" y="7424883"/>
              <a:ext cx="2457143" cy="6573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4889" y="7489656"/>
            <a:ext cx="2732992" cy="7937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45580" y="8082254"/>
            <a:ext cx="2457143" cy="1547658"/>
            <a:chOff x="1545580" y="8082254"/>
            <a:chExt cx="2457143" cy="15476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5580" y="8082254"/>
              <a:ext cx="2457143" cy="154765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77840" y="8568874"/>
            <a:ext cx="2259968" cy="7811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14286" y="3457419"/>
            <a:ext cx="2457143" cy="657371"/>
            <a:chOff x="7914286" y="3457419"/>
            <a:chExt cx="2457143" cy="6573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14286" y="3457419"/>
              <a:ext cx="2457143" cy="65737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30740" y="3482267"/>
            <a:ext cx="3044277" cy="8189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14286" y="4114790"/>
            <a:ext cx="2457143" cy="1574780"/>
            <a:chOff x="7914286" y="4114790"/>
            <a:chExt cx="2457143" cy="15747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14286" y="4114790"/>
              <a:ext cx="2457143" cy="157478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46549" y="4368009"/>
            <a:ext cx="2333158" cy="12479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14286" y="7409746"/>
            <a:ext cx="2457143" cy="657371"/>
            <a:chOff x="7914286" y="7409746"/>
            <a:chExt cx="2457143" cy="6573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14286" y="7409746"/>
              <a:ext cx="2457143" cy="6573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99593" y="7474520"/>
            <a:ext cx="2995411" cy="7937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914286" y="8067117"/>
            <a:ext cx="2457143" cy="1574780"/>
            <a:chOff x="7914286" y="8067117"/>
            <a:chExt cx="2457143" cy="15747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14286" y="8067117"/>
              <a:ext cx="2457143" cy="15747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30171" y="5737860"/>
            <a:ext cx="2576129" cy="1441938"/>
            <a:chOff x="4830171" y="5737860"/>
            <a:chExt cx="2576129" cy="14419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30171" y="5737860"/>
              <a:ext cx="2576129" cy="14419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43020" y="6084774"/>
            <a:ext cx="1062264" cy="1030109"/>
            <a:chOff x="2243020" y="6084774"/>
            <a:chExt cx="1062264" cy="103010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2243020" y="6084774"/>
              <a:ext cx="1062264" cy="10301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11725" y="5975972"/>
            <a:ext cx="1062264" cy="1030109"/>
            <a:chOff x="8611725" y="5975972"/>
            <a:chExt cx="1062264" cy="103010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8611725" y="5975972"/>
              <a:ext cx="1062264" cy="103010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046545" y="8553737"/>
            <a:ext cx="1987577" cy="78119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526026" y="2137763"/>
            <a:ext cx="4557590" cy="13298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15694" y="2830223"/>
            <a:ext cx="6171429" cy="5282453"/>
            <a:chOff x="11415694" y="2830223"/>
            <a:chExt cx="6171429" cy="52824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7307" y="476324"/>
              <a:ext cx="12342857" cy="1056490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5694" y="2830223"/>
              <a:ext cx="6171429" cy="52824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94706" y="8287143"/>
            <a:ext cx="4514657" cy="1066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27800" y="9365743"/>
            <a:ext cx="2014885" cy="8345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8995" y="692445"/>
            <a:ext cx="2856752" cy="15791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3439" y="4742591"/>
            <a:ext cx="3891216" cy="3891216"/>
            <a:chOff x="3673439" y="4742591"/>
            <a:chExt cx="3891216" cy="38912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3673439" y="4742591"/>
              <a:ext cx="3891216" cy="38912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15091" y="3738296"/>
            <a:ext cx="2285313" cy="926182"/>
            <a:chOff x="4515091" y="3738296"/>
            <a:chExt cx="2285313" cy="9261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5091" y="3738296"/>
              <a:ext cx="2285313" cy="9261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66919" y="3860364"/>
            <a:ext cx="2359821" cy="8316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8211" y="6225108"/>
            <a:ext cx="2407914" cy="926182"/>
            <a:chOff x="6768211" y="6225108"/>
            <a:chExt cx="2407914" cy="9261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8211" y="6225108"/>
              <a:ext cx="2407914" cy="92618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23486" y="6367611"/>
            <a:ext cx="2487344" cy="8316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15091" y="8713342"/>
            <a:ext cx="2285313" cy="926182"/>
            <a:chOff x="4515091" y="8713342"/>
            <a:chExt cx="2285313" cy="9261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15091" y="8713342"/>
              <a:ext cx="2285313" cy="92618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73106" y="8899888"/>
            <a:ext cx="2359820" cy="8316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28718" y="6204671"/>
            <a:ext cx="2286373" cy="926182"/>
            <a:chOff x="2228718" y="6204671"/>
            <a:chExt cx="2286373" cy="9261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8718" y="6204671"/>
              <a:ext cx="2286373" cy="9261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26770" y="5312685"/>
            <a:ext cx="217130" cy="334386"/>
            <a:chOff x="7026770" y="5312685"/>
            <a:chExt cx="217130" cy="3343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400000">
              <a:off x="7026770" y="5312685"/>
              <a:ext cx="217130" cy="3343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42714" y="7751246"/>
            <a:ext cx="217130" cy="334386"/>
            <a:chOff x="7042714" y="7751246"/>
            <a:chExt cx="217130" cy="3343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8040000">
              <a:off x="7042714" y="7751246"/>
              <a:ext cx="217130" cy="3343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45229" y="7789717"/>
            <a:ext cx="217130" cy="334386"/>
            <a:chOff x="4045229" y="7789717"/>
            <a:chExt cx="217130" cy="3343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3500000">
              <a:off x="4045229" y="7789717"/>
              <a:ext cx="217130" cy="3343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94272" y="5209444"/>
            <a:ext cx="217130" cy="334386"/>
            <a:chOff x="4094272" y="5209444"/>
            <a:chExt cx="217130" cy="3343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8960000">
              <a:off x="4094272" y="5209444"/>
              <a:ext cx="217130" cy="3343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8595" y="6345784"/>
            <a:ext cx="2456135" cy="83164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41384" y="2137765"/>
            <a:ext cx="5494058" cy="13298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15694" y="2830223"/>
            <a:ext cx="6171429" cy="5282453"/>
            <a:chOff x="11415694" y="2830223"/>
            <a:chExt cx="6171429" cy="52824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7307" y="476324"/>
              <a:ext cx="12342857" cy="1056490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5694" y="2830223"/>
              <a:ext cx="6171429" cy="52824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94706" y="8287143"/>
            <a:ext cx="4514657" cy="1066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8995" y="692445"/>
            <a:ext cx="2856752" cy="15791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86591" y="6481302"/>
            <a:ext cx="3021358" cy="5047"/>
            <a:chOff x="4086591" y="6481302"/>
            <a:chExt cx="3021358" cy="50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4086591" y="6481302"/>
              <a:ext cx="3021358" cy="50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7617" y="4535728"/>
            <a:ext cx="3566682" cy="3566682"/>
            <a:chOff x="1137617" y="4535728"/>
            <a:chExt cx="3566682" cy="35666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7617" y="4535728"/>
              <a:ext cx="3566682" cy="356668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0124" y="5422033"/>
            <a:ext cx="3516752" cy="20830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97661" y="4535728"/>
            <a:ext cx="3566682" cy="3566682"/>
            <a:chOff x="6497661" y="4535728"/>
            <a:chExt cx="3566682" cy="35666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7661" y="4535728"/>
              <a:ext cx="3566682" cy="35666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24260" y="5422033"/>
            <a:ext cx="3762895" cy="20830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48555" y="2280700"/>
            <a:ext cx="5453353" cy="13298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27800" y="9365743"/>
            <a:ext cx="2005361" cy="834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9948" y="692445"/>
            <a:ext cx="3419457" cy="15791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27800" y="9365743"/>
            <a:ext cx="2014885" cy="8345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96777" y="3853732"/>
            <a:ext cx="3713474" cy="5196526"/>
            <a:chOff x="5196777" y="3853732"/>
            <a:chExt cx="3713474" cy="51965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6777" y="3853732"/>
              <a:ext cx="3713474" cy="51965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29112" y="8386750"/>
            <a:ext cx="663386" cy="179253"/>
            <a:chOff x="6729112" y="8386750"/>
            <a:chExt cx="663386" cy="1792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9112" y="8386750"/>
              <a:ext cx="663386" cy="1792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1459" y="5880806"/>
            <a:ext cx="2764110" cy="11056"/>
            <a:chOff x="5671459" y="5880806"/>
            <a:chExt cx="2764110" cy="1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71459" y="5880806"/>
              <a:ext cx="2764110" cy="1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66038" y="4273534"/>
            <a:ext cx="2545018" cy="77613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31667" y="4944524"/>
            <a:ext cx="3687667" cy="13777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63385" y="6068295"/>
            <a:ext cx="3628828" cy="23329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88085" y="3869829"/>
            <a:ext cx="3575292" cy="5196526"/>
            <a:chOff x="13388085" y="3869829"/>
            <a:chExt cx="3575292" cy="51965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88085" y="3869829"/>
              <a:ext cx="3575292" cy="5196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93676" y="5880806"/>
            <a:ext cx="2764110" cy="11056"/>
            <a:chOff x="13793676" y="5880806"/>
            <a:chExt cx="2764110" cy="110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93676" y="5880806"/>
              <a:ext cx="2764110" cy="1105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3524" y="4273534"/>
            <a:ext cx="2529161" cy="7761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86478" y="5070183"/>
            <a:ext cx="3205562" cy="12250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55156" y="6163532"/>
            <a:ext cx="3345133" cy="23329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116696" y="1812257"/>
            <a:ext cx="17943240" cy="23183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41128" y="3853732"/>
            <a:ext cx="3637429" cy="5196526"/>
            <a:chOff x="9341128" y="3853732"/>
            <a:chExt cx="3637429" cy="51965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41128" y="3853732"/>
              <a:ext cx="3637429" cy="51965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28149" y="8354557"/>
            <a:ext cx="663386" cy="179253"/>
            <a:chOff x="10828149" y="8354557"/>
            <a:chExt cx="663386" cy="1792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28149" y="8354557"/>
              <a:ext cx="663386" cy="1792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7788" y="5880806"/>
            <a:ext cx="2764110" cy="11056"/>
            <a:chOff x="9777788" y="5880806"/>
            <a:chExt cx="2764110" cy="1105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77788" y="5880806"/>
              <a:ext cx="2764110" cy="1105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76610" y="4257438"/>
            <a:ext cx="2541713" cy="77613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80124" y="5070181"/>
            <a:ext cx="3148438" cy="12250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49276" y="6068295"/>
            <a:ext cx="3170162" cy="23186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0474" y="3853732"/>
            <a:ext cx="3713474" cy="5196526"/>
            <a:chOff x="1080474" y="3853732"/>
            <a:chExt cx="3713474" cy="519652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0474" y="3853732"/>
              <a:ext cx="3713474" cy="51965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12809" y="8386750"/>
            <a:ext cx="663386" cy="179253"/>
            <a:chOff x="2612809" y="8386750"/>
            <a:chExt cx="663386" cy="17925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12809" y="8386750"/>
              <a:ext cx="663386" cy="1792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5156" y="5880806"/>
            <a:ext cx="2764110" cy="11056"/>
            <a:chOff x="1555156" y="5880806"/>
            <a:chExt cx="2764110" cy="1105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55156" y="5880806"/>
              <a:ext cx="2764110" cy="1105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28102" y="4273533"/>
            <a:ext cx="2552762" cy="77613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75324" y="5081200"/>
            <a:ext cx="2985019" cy="122507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73609" y="6068295"/>
            <a:ext cx="4037047" cy="22506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38969" y="3727158"/>
            <a:ext cx="3647701" cy="4079496"/>
            <a:chOff x="2738969" y="3727158"/>
            <a:chExt cx="3647701" cy="40794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8969" y="3727158"/>
              <a:ext cx="3647701" cy="40794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48828" y="3126448"/>
            <a:ext cx="1073280" cy="35776"/>
            <a:chOff x="10948828" y="3126448"/>
            <a:chExt cx="1073280" cy="35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8828" y="3126448"/>
              <a:ext cx="1073280" cy="35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99983" y="4679381"/>
            <a:ext cx="1283378" cy="35776"/>
            <a:chOff x="6199983" y="4679381"/>
            <a:chExt cx="1283378" cy="357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340000">
              <a:off x="6199983" y="4679381"/>
              <a:ext cx="1283378" cy="35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19006" y="2342231"/>
            <a:ext cx="3647701" cy="2965776"/>
            <a:chOff x="7319006" y="2342231"/>
            <a:chExt cx="3647701" cy="29657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9006" y="2342231"/>
              <a:ext cx="3647701" cy="29657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99044" y="2720322"/>
            <a:ext cx="3647701" cy="741417"/>
            <a:chOff x="11899044" y="2720322"/>
            <a:chExt cx="3647701" cy="7414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9044" y="2720322"/>
              <a:ext cx="3647701" cy="7414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8352" y="4672950"/>
            <a:ext cx="1073280" cy="35776"/>
            <a:chOff x="10958352" y="4672950"/>
            <a:chExt cx="1073280" cy="357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8352" y="4672950"/>
              <a:ext cx="1073280" cy="357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58352" y="6876595"/>
            <a:ext cx="1073280" cy="35776"/>
            <a:chOff x="10958352" y="6876595"/>
            <a:chExt cx="1073280" cy="357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8352" y="6876595"/>
              <a:ext cx="1073280" cy="357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8352" y="7814467"/>
            <a:ext cx="1073280" cy="35776"/>
            <a:chOff x="10958352" y="7814467"/>
            <a:chExt cx="1073280" cy="357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8352" y="7814467"/>
              <a:ext cx="1073280" cy="357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25810" y="7176120"/>
            <a:ext cx="1360337" cy="35776"/>
            <a:chOff x="6225810" y="7176120"/>
            <a:chExt cx="1360337" cy="35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20000">
              <a:off x="6225810" y="7176120"/>
              <a:ext cx="1360337" cy="357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19006" y="6520950"/>
            <a:ext cx="3647701" cy="2733399"/>
            <a:chOff x="7319006" y="6520950"/>
            <a:chExt cx="3647701" cy="27333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9006" y="6520950"/>
              <a:ext cx="3647701" cy="27333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99044" y="6520950"/>
            <a:ext cx="3647701" cy="711290"/>
            <a:chOff x="11899044" y="6520950"/>
            <a:chExt cx="3647701" cy="7112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99044" y="6520950"/>
              <a:ext cx="3647701" cy="7112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99044" y="7494598"/>
            <a:ext cx="3647701" cy="711290"/>
            <a:chOff x="11899044" y="7494598"/>
            <a:chExt cx="3647701" cy="7112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99044" y="7494598"/>
              <a:ext cx="3647701" cy="7112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58352" y="8827152"/>
            <a:ext cx="1073280" cy="35776"/>
            <a:chOff x="10958352" y="8827152"/>
            <a:chExt cx="1073280" cy="357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58352" y="8827152"/>
              <a:ext cx="1073280" cy="357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99044" y="8507283"/>
            <a:ext cx="3647701" cy="711290"/>
            <a:chOff x="11899044" y="8507283"/>
            <a:chExt cx="3647701" cy="7112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99044" y="8507283"/>
              <a:ext cx="3647701" cy="71129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24853" y="4464494"/>
            <a:ext cx="4870066" cy="28644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55267" y="3262559"/>
            <a:ext cx="4242704" cy="141959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55412" y="2476117"/>
            <a:ext cx="4825019" cy="144586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22212" y="6562012"/>
            <a:ext cx="4267477" cy="90773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227800" y="9365648"/>
            <a:ext cx="2014885" cy="83458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87791" y="7354296"/>
            <a:ext cx="4235370" cy="138723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899044" y="4289063"/>
            <a:ext cx="3647701" cy="717342"/>
            <a:chOff x="11899044" y="4289063"/>
            <a:chExt cx="3647701" cy="71734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99044" y="4289063"/>
              <a:ext cx="3647701" cy="71734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87624" y="1738710"/>
            <a:ext cx="16390165" cy="42857"/>
            <a:chOff x="887624" y="1738710"/>
            <a:chExt cx="16390165" cy="428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887624" y="1738710"/>
              <a:ext cx="16390165" cy="4285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88012" y="4011260"/>
            <a:ext cx="4890571" cy="144586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40726" y="7422745"/>
            <a:ext cx="4974477" cy="101189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437593" y="8420840"/>
            <a:ext cx="4279705" cy="101189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88780" y="718369"/>
            <a:ext cx="1196530" cy="125956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79948" y="692445"/>
            <a:ext cx="3419457" cy="1579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2024-01-08T14:21:37Z</dcterms:created>
  <dcterms:modified xsi:type="dcterms:W3CDTF">2024-01-08T14:21:37Z</dcterms:modified>
</cp:coreProperties>
</file>